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D8CBC-B203-AB26-65DB-20F9CB63E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20F3B-C29E-032A-48AB-739E3C8A1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6BE5A-4CED-B5E2-750C-6A359A106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92C7A-8516-31C4-4C1D-1646FB71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644DC-062F-6EBF-1638-5A8B81EF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575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18EC7-9D3D-97D0-8DF7-25D4E0458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71DF6C-5511-9732-8C17-990BD094F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36DC-1968-D6ED-6AFE-A408BD76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50D4C-CC53-FC9C-3019-412512E8E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5E12D-E920-F0A9-DC1B-7E21DC528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3669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2D1AA6-1CB5-CDA9-9ADC-0BCCEE2DEB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3CF4E9-8E5E-F2FD-24CA-0606D120D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333F5-4495-D759-6E9A-AF82C2C0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9CBAD-26EB-0D5B-9E73-C898BE0F9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247FC-7BA8-2D7E-E51B-113559F2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770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08FA7-FEAF-BC13-FBC8-683B8F5AC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38900-42D4-B507-DB5B-544539F98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82653-00E7-D26F-73EA-045A6777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4976B-CE02-3070-2F43-1B7895B9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D6B56-0CD9-8214-B4D0-9A21EF91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594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C14E4-B306-B416-2705-69EDFBCAF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257E2-FCC3-AF86-B792-5C9E4A3D2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F5215-F7B6-B93C-54C7-3F1701067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4D1C-BE0D-E4BD-9E18-1AC92953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23916-3FD4-B8FD-5EE9-217B4FDC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43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CBE04-FD63-9077-CDED-D22816274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38F64-FE94-1566-DFBE-1955AA3AA7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7A65-94FB-EDCD-702D-2285D15C0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3CBAC-46BA-1565-FC14-BC42558E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4BF32-E1B5-C20A-A538-089111E97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6C00B-0577-0755-12F8-B0015455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272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87C1D-46CC-8B9D-1C2E-C7DAECA0D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72E58-7DFB-6CD2-9D9C-B788590EE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F98008-2E9D-B8BD-4849-86450177A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29B068-2124-58BA-B949-6DD0A693F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ACE547-7C1B-94C8-8C22-3E6BB1DED6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97D5C7-681B-A924-FC58-E8B54C55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4B4473-6A15-E9A8-19D1-33828418C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7879AF-9EA5-A9ED-0ACF-D3282674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8629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30273-67C5-84C8-2A5A-E9ECD4241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6C3FA9-1962-E6A5-EFF0-2A06DF6B5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A19BD-FE68-7189-0A3B-BE9199103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F585C5-47D0-BFED-C05A-1DCAA80B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244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039B0-1757-62C4-26CE-3545EAC8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8F20E1-B15C-E4B2-3D6B-21DC74E8D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D8DDA-3150-5882-2C60-B8AFDBE1D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780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4C8A6-8913-7DE5-3CC1-F58BDA8D9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B2D43-F3BD-CC9F-6EDC-BEC42CFD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536F5B-9478-76D6-5ECC-412CEC769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71D34-C101-3D83-7F54-325A763D3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859D1-06C7-67AA-C784-D4F86275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697E1-D494-5B5E-6B3E-4CB33127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504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12697-60BE-5D1D-97FE-04AD7ADA2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CAF392-3CC7-51B5-0BC9-31F32FB6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F82EC3-CA99-D6E1-14F8-934C8F0B9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D499B-AA4C-EC6C-7841-A82512CCF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E88E4-A934-B1A0-F5F4-28A96FF27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0DE5C-C8A7-8001-AAE4-9A8A06DC9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849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D2265-8CB7-7CDD-42B3-4D6D4E1A5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B0F91-D90A-B674-2A19-B3A63CAAD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BE0AC-C63C-0934-AB97-3FD338F24C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535CF-2FCB-4999-AD1F-38C46F841AD4}" type="datetimeFigureOut">
              <a:rPr lang="en-ZA" smtClean="0"/>
              <a:t>2024/03/18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522A4-F8D2-46C6-D1F5-271667C0C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3E1F2-0E81-A2C9-75B7-DC4FC2FFF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7893-0187-429F-97D4-4B737DD15F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185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615C-0352-462F-0D3E-45F866074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9091"/>
            <a:ext cx="8694198" cy="2790872"/>
          </a:xfrm>
        </p:spPr>
        <p:txBody>
          <a:bodyPr>
            <a:normAutofit/>
          </a:bodyPr>
          <a:lstStyle/>
          <a:p>
            <a:r>
              <a:rPr lang="en-US" sz="1800" i="1" dirty="0">
                <a:ln w="0"/>
                <a:solidFill>
                  <a:srgbClr val="FFCC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Vladimir Script" panose="03050402040407070305" pitchFamily="66" charset="0"/>
              </a:rPr>
              <a:t>Erotic Escort</a:t>
            </a:r>
            <a:br>
              <a:rPr lang="en-US" sz="1800" i="1" dirty="0">
                <a:ln w="0"/>
                <a:solidFill>
                  <a:srgbClr val="FFCC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Vladimir Script" panose="03050402040407070305" pitchFamily="66" charset="0"/>
              </a:rPr>
            </a:br>
            <a:r>
              <a:rPr lang="en-US" sz="1800" i="1" dirty="0">
                <a:ln w="0"/>
                <a:solidFill>
                  <a:srgbClr val="FFCC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Vladimir Script" panose="03050402040407070305" pitchFamily="66" charset="0"/>
              </a:rPr>
              <a:t>Directory</a:t>
            </a:r>
            <a:b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0BA8F6-BCAB-8BA8-EA31-36ABB4B11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975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Vladimir Script</vt:lpstr>
      <vt:lpstr>Office Theme</vt:lpstr>
      <vt:lpstr>Erotic Escort Directory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Derrick Ackerman</dc:creator>
  <cp:lastModifiedBy>Derrick Ackerman</cp:lastModifiedBy>
  <cp:revision>2</cp:revision>
  <dcterms:created xsi:type="dcterms:W3CDTF">2023-03-27T12:16:41Z</dcterms:created>
  <dcterms:modified xsi:type="dcterms:W3CDTF">2024-03-18T15:07:57Z</dcterms:modified>
</cp:coreProperties>
</file>